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70" r:id="rId14"/>
    <p:sldId id="269" r:id="rId15"/>
    <p:sldId id="268" r:id="rId16"/>
    <p:sldId id="271" r:id="rId17"/>
    <p:sldId id="275" r:id="rId18"/>
    <p:sldId id="274" r:id="rId19"/>
    <p:sldId id="273" r:id="rId20"/>
    <p:sldId id="272" r:id="rId21"/>
    <p:sldId id="278" r:id="rId22"/>
    <p:sldId id="277" r:id="rId23"/>
    <p:sldId id="276" r:id="rId24"/>
    <p:sldId id="282" r:id="rId25"/>
    <p:sldId id="281" r:id="rId26"/>
    <p:sldId id="280" r:id="rId27"/>
    <p:sldId id="279" r:id="rId28"/>
    <p:sldId id="285" r:id="rId29"/>
    <p:sldId id="284" r:id="rId30"/>
    <p:sldId id="283" r:id="rId31"/>
    <p:sldId id="290" r:id="rId32"/>
    <p:sldId id="289" r:id="rId33"/>
    <p:sldId id="288" r:id="rId34"/>
    <p:sldId id="287" r:id="rId35"/>
    <p:sldId id="286" r:id="rId36"/>
    <p:sldId id="294" r:id="rId37"/>
    <p:sldId id="295" r:id="rId38"/>
    <p:sldId id="296" r:id="rId39"/>
    <p:sldId id="293" r:id="rId40"/>
    <p:sldId id="292" r:id="rId4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7D1164-BBC1-4702-8F04-95676AD896D6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44CF7F-F946-4075-9BAB-D08906074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252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E44CF7F-F946-4075-9BAB-D08906074EF9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41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50" t="27541" r="8000" b="24733"/>
          <a:stretch/>
        </p:blipFill>
        <p:spPr>
          <a:xfrm rot="5400000">
            <a:off x="1209294" y="-331342"/>
            <a:ext cx="6847788" cy="751047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9" t="14951" r="15396" b="18227"/>
          <a:stretch/>
        </p:blipFill>
        <p:spPr>
          <a:xfrm>
            <a:off x="330449" y="274638"/>
            <a:ext cx="8483101" cy="6250706"/>
          </a:xfrm>
        </p:spPr>
      </p:pic>
    </p:spTree>
    <p:extLst>
      <p:ext uri="{BB962C8B-B14F-4D97-AF65-F5344CB8AC3E}">
        <p14:creationId xmlns:p14="http://schemas.microsoft.com/office/powerpoint/2010/main" val="64837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76" t="19724" r="20169" b="18227"/>
          <a:stretch/>
        </p:blipFill>
        <p:spPr>
          <a:xfrm>
            <a:off x="277733" y="116632"/>
            <a:ext cx="8588534" cy="6567703"/>
          </a:xfrm>
        </p:spPr>
      </p:pic>
    </p:spTree>
    <p:extLst>
      <p:ext uri="{BB962C8B-B14F-4D97-AF65-F5344CB8AC3E}">
        <p14:creationId xmlns:p14="http://schemas.microsoft.com/office/powerpoint/2010/main" val="1560793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7" t="5405" r="20169" b="15045"/>
          <a:stretch/>
        </p:blipFill>
        <p:spPr>
          <a:xfrm>
            <a:off x="251520" y="116632"/>
            <a:ext cx="8536085" cy="6466730"/>
          </a:xfrm>
        </p:spPr>
      </p:pic>
    </p:spTree>
    <p:extLst>
      <p:ext uri="{BB962C8B-B14F-4D97-AF65-F5344CB8AC3E}">
        <p14:creationId xmlns:p14="http://schemas.microsoft.com/office/powerpoint/2010/main" val="2354565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1" t="28707" r="10290" b="20246"/>
          <a:stretch/>
        </p:blipFill>
        <p:spPr>
          <a:xfrm rot="5400000">
            <a:off x="1369179" y="-580773"/>
            <a:ext cx="6466730" cy="8168513"/>
          </a:xfrm>
        </p:spPr>
      </p:pic>
    </p:spTree>
    <p:extLst>
      <p:ext uri="{BB962C8B-B14F-4D97-AF65-F5344CB8AC3E}">
        <p14:creationId xmlns:p14="http://schemas.microsoft.com/office/powerpoint/2010/main" val="507369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9" t="4773" r="18859" b="26814"/>
          <a:stretch/>
        </p:blipFill>
        <p:spPr>
          <a:xfrm>
            <a:off x="142748" y="274638"/>
            <a:ext cx="8858503" cy="6456196"/>
          </a:xfrm>
        </p:spPr>
      </p:pic>
      <p:sp>
        <p:nvSpPr>
          <p:cNvPr id="6" name="文本框 5"/>
          <p:cNvSpPr txBox="1"/>
          <p:nvPr/>
        </p:nvSpPr>
        <p:spPr>
          <a:xfrm>
            <a:off x="7921131" y="5805264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率由</a:t>
            </a:r>
            <a:r>
              <a:rPr lang="en-US" altLang="zh-CN" dirty="0" smtClean="0">
                <a:solidFill>
                  <a:schemeClr val="bg1"/>
                </a:solidFill>
              </a:rPr>
              <a:t>2%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00667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3814" r="9430" b="10271"/>
          <a:stretch/>
        </p:blipFill>
        <p:spPr>
          <a:xfrm>
            <a:off x="258695" y="255435"/>
            <a:ext cx="8626609" cy="6381327"/>
          </a:xfrm>
        </p:spPr>
      </p:pic>
    </p:spTree>
    <p:extLst>
      <p:ext uri="{BB962C8B-B14F-4D97-AF65-F5344CB8AC3E}">
        <p14:creationId xmlns:p14="http://schemas.microsoft.com/office/powerpoint/2010/main" val="3568478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97" r="15396" b="-1"/>
          <a:stretch/>
        </p:blipFill>
        <p:spPr>
          <a:xfrm>
            <a:off x="558916" y="116632"/>
            <a:ext cx="8026168" cy="6617281"/>
          </a:xfrm>
        </p:spPr>
      </p:pic>
    </p:spTree>
    <p:extLst>
      <p:ext uri="{BB962C8B-B14F-4D97-AF65-F5344CB8AC3E}">
        <p14:creationId xmlns:p14="http://schemas.microsoft.com/office/powerpoint/2010/main" val="3277848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2" t="22906" r="18976" b="10272"/>
          <a:stretch/>
        </p:blipFill>
        <p:spPr>
          <a:xfrm>
            <a:off x="251520" y="116632"/>
            <a:ext cx="8796469" cy="6597352"/>
          </a:xfrm>
        </p:spPr>
      </p:pic>
    </p:spTree>
    <p:extLst>
      <p:ext uri="{BB962C8B-B14F-4D97-AF65-F5344CB8AC3E}">
        <p14:creationId xmlns:p14="http://schemas.microsoft.com/office/powerpoint/2010/main" val="1348059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17" t="30834" r="16654" b="20246"/>
          <a:stretch/>
        </p:blipFill>
        <p:spPr>
          <a:xfrm rot="5400000">
            <a:off x="1305108" y="-559402"/>
            <a:ext cx="6678669" cy="8084716"/>
          </a:xfrm>
        </p:spPr>
      </p:pic>
    </p:spTree>
    <p:extLst>
      <p:ext uri="{BB962C8B-B14F-4D97-AF65-F5344CB8AC3E}">
        <p14:creationId xmlns:p14="http://schemas.microsoft.com/office/powerpoint/2010/main" val="1278725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7" t="2223" r="11816" b="11863"/>
          <a:stretch/>
        </p:blipFill>
        <p:spPr>
          <a:xfrm>
            <a:off x="458504" y="274638"/>
            <a:ext cx="8350073" cy="6322714"/>
          </a:xfrm>
        </p:spPr>
      </p:pic>
    </p:spTree>
    <p:extLst>
      <p:ext uri="{BB962C8B-B14F-4D97-AF65-F5344CB8AC3E}">
        <p14:creationId xmlns:p14="http://schemas.microsoft.com/office/powerpoint/2010/main" val="2427290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4" t="8588" r="21361" b="15045"/>
          <a:stretch/>
        </p:blipFill>
        <p:spPr>
          <a:xfrm>
            <a:off x="683568" y="274638"/>
            <a:ext cx="8206912" cy="6252886"/>
          </a:xfrm>
        </p:spPr>
      </p:pic>
    </p:spTree>
    <p:extLst>
      <p:ext uri="{BB962C8B-B14F-4D97-AF65-F5344CB8AC3E}">
        <p14:creationId xmlns:p14="http://schemas.microsoft.com/office/powerpoint/2010/main" val="38450234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1" t="26580" r="10163" b="22373"/>
          <a:stretch/>
        </p:blipFill>
        <p:spPr>
          <a:xfrm rot="5400000">
            <a:off x="1311280" y="-592885"/>
            <a:ext cx="6533185" cy="8217855"/>
          </a:xfrm>
        </p:spPr>
      </p:pic>
    </p:spTree>
    <p:extLst>
      <p:ext uri="{BB962C8B-B14F-4D97-AF65-F5344CB8AC3E}">
        <p14:creationId xmlns:p14="http://schemas.microsoft.com/office/powerpoint/2010/main" val="1524580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3814" r="3463" b="8681"/>
          <a:stretch/>
        </p:blipFill>
        <p:spPr>
          <a:xfrm>
            <a:off x="106784" y="116632"/>
            <a:ext cx="8930431" cy="6462812"/>
          </a:xfrm>
        </p:spPr>
      </p:pic>
    </p:spTree>
    <p:extLst>
      <p:ext uri="{BB962C8B-B14F-4D97-AF65-F5344CB8AC3E}">
        <p14:creationId xmlns:p14="http://schemas.microsoft.com/office/powerpoint/2010/main" val="2865628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" t="13360" r="23748" b="21409"/>
          <a:stretch/>
        </p:blipFill>
        <p:spPr>
          <a:xfrm>
            <a:off x="35708" y="116632"/>
            <a:ext cx="8975422" cy="6571291"/>
          </a:xfrm>
        </p:spPr>
      </p:pic>
    </p:spTree>
    <p:extLst>
      <p:ext uri="{BB962C8B-B14F-4D97-AF65-F5344CB8AC3E}">
        <p14:creationId xmlns:p14="http://schemas.microsoft.com/office/powerpoint/2010/main" val="352704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3" t="5405" r="10623" b="8682"/>
          <a:stretch/>
        </p:blipFill>
        <p:spPr>
          <a:xfrm>
            <a:off x="127305" y="95479"/>
            <a:ext cx="9016695" cy="6762521"/>
          </a:xfrm>
        </p:spPr>
      </p:pic>
    </p:spTree>
    <p:extLst>
      <p:ext uri="{BB962C8B-B14F-4D97-AF65-F5344CB8AC3E}">
        <p14:creationId xmlns:p14="http://schemas.microsoft.com/office/powerpoint/2010/main" val="4566875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" t="2223" r="10624" b="19818"/>
          <a:stretch/>
        </p:blipFill>
        <p:spPr>
          <a:xfrm>
            <a:off x="88866" y="116632"/>
            <a:ext cx="8966268" cy="6557420"/>
          </a:xfrm>
        </p:spPr>
      </p:pic>
    </p:spTree>
    <p:extLst>
      <p:ext uri="{BB962C8B-B14F-4D97-AF65-F5344CB8AC3E}">
        <p14:creationId xmlns:p14="http://schemas.microsoft.com/office/powerpoint/2010/main" val="907316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9" t="10178" r="21362" b="16636"/>
          <a:stretch/>
        </p:blipFill>
        <p:spPr>
          <a:xfrm>
            <a:off x="179512" y="29672"/>
            <a:ext cx="8640960" cy="6853176"/>
          </a:xfrm>
        </p:spPr>
      </p:pic>
    </p:spTree>
    <p:extLst>
      <p:ext uri="{BB962C8B-B14F-4D97-AF65-F5344CB8AC3E}">
        <p14:creationId xmlns:p14="http://schemas.microsoft.com/office/powerpoint/2010/main" val="3692982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0" t="2224" r="18976" b="23000"/>
          <a:stretch/>
        </p:blipFill>
        <p:spPr>
          <a:xfrm>
            <a:off x="251520" y="188640"/>
            <a:ext cx="8690771" cy="6483591"/>
          </a:xfrm>
        </p:spPr>
      </p:pic>
    </p:spTree>
    <p:extLst>
      <p:ext uri="{BB962C8B-B14F-4D97-AF65-F5344CB8AC3E}">
        <p14:creationId xmlns:p14="http://schemas.microsoft.com/office/powerpoint/2010/main" val="4070158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6" t="16542" r="24941" b="19818"/>
          <a:stretch/>
        </p:blipFill>
        <p:spPr>
          <a:xfrm>
            <a:off x="282659" y="274638"/>
            <a:ext cx="8404141" cy="6342749"/>
          </a:xfrm>
        </p:spPr>
      </p:pic>
    </p:spTree>
    <p:extLst>
      <p:ext uri="{BB962C8B-B14F-4D97-AF65-F5344CB8AC3E}">
        <p14:creationId xmlns:p14="http://schemas.microsoft.com/office/powerpoint/2010/main" val="1811028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9" t="9546" r="16473" b="17268"/>
          <a:stretch/>
        </p:blipFill>
        <p:spPr>
          <a:xfrm>
            <a:off x="364227" y="286624"/>
            <a:ext cx="8415546" cy="6310728"/>
          </a:xfrm>
        </p:spPr>
      </p:pic>
    </p:spTree>
    <p:extLst>
      <p:ext uri="{BB962C8B-B14F-4D97-AF65-F5344CB8AC3E}">
        <p14:creationId xmlns:p14="http://schemas.microsoft.com/office/powerpoint/2010/main" val="34994295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1" t="22327" r="15063" b="28753"/>
          <a:stretch/>
        </p:blipFill>
        <p:spPr>
          <a:xfrm rot="5400000">
            <a:off x="1405219" y="-1001062"/>
            <a:ext cx="6333563" cy="8568952"/>
          </a:xfrm>
        </p:spPr>
      </p:pic>
    </p:spTree>
    <p:extLst>
      <p:ext uri="{BB962C8B-B14F-4D97-AF65-F5344CB8AC3E}">
        <p14:creationId xmlns:p14="http://schemas.microsoft.com/office/powerpoint/2010/main" val="2744713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9" t="35088" r="13472" b="18119"/>
          <a:stretch/>
        </p:blipFill>
        <p:spPr>
          <a:xfrm rot="5400000">
            <a:off x="1295636" y="-267526"/>
            <a:ext cx="6552728" cy="7321045"/>
          </a:xfrm>
        </p:spPr>
      </p:pic>
    </p:spTree>
    <p:extLst>
      <p:ext uri="{BB962C8B-B14F-4D97-AF65-F5344CB8AC3E}">
        <p14:creationId xmlns:p14="http://schemas.microsoft.com/office/powerpoint/2010/main" val="1218678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59" t="22465" r="4864" b="28615"/>
          <a:stretch/>
        </p:blipFill>
        <p:spPr>
          <a:xfrm rot="5400000">
            <a:off x="1432416" y="-430664"/>
            <a:ext cx="6552727" cy="7647319"/>
          </a:xfrm>
        </p:spPr>
      </p:pic>
    </p:spTree>
    <p:extLst>
      <p:ext uri="{BB962C8B-B14F-4D97-AF65-F5344CB8AC3E}">
        <p14:creationId xmlns:p14="http://schemas.microsoft.com/office/powerpoint/2010/main" val="1154464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2" t="28707" r="13471" b="20246"/>
          <a:stretch/>
        </p:blipFill>
        <p:spPr>
          <a:xfrm rot="5400000">
            <a:off x="1498772" y="-793550"/>
            <a:ext cx="6394045" cy="8539318"/>
          </a:xfrm>
        </p:spPr>
      </p:pic>
    </p:spTree>
    <p:extLst>
      <p:ext uri="{BB962C8B-B14F-4D97-AF65-F5344CB8AC3E}">
        <p14:creationId xmlns:p14="http://schemas.microsoft.com/office/powerpoint/2010/main" val="3434510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2" t="24453" r="11696" b="26627"/>
          <a:stretch/>
        </p:blipFill>
        <p:spPr>
          <a:xfrm rot="5400000">
            <a:off x="1237320" y="-904323"/>
            <a:ext cx="6669360" cy="8478006"/>
          </a:xfrm>
        </p:spPr>
      </p:pic>
    </p:spTree>
    <p:extLst>
      <p:ext uri="{BB962C8B-B14F-4D97-AF65-F5344CB8AC3E}">
        <p14:creationId xmlns:p14="http://schemas.microsoft.com/office/powerpoint/2010/main" val="362398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2" t="15945" r="11880" b="35135"/>
          <a:stretch/>
        </p:blipFill>
        <p:spPr>
          <a:xfrm rot="5400000">
            <a:off x="1589456" y="-835877"/>
            <a:ext cx="6219389" cy="8414482"/>
          </a:xfrm>
        </p:spPr>
      </p:pic>
    </p:spTree>
    <p:extLst>
      <p:ext uri="{BB962C8B-B14F-4D97-AF65-F5344CB8AC3E}">
        <p14:creationId xmlns:p14="http://schemas.microsoft.com/office/powerpoint/2010/main" val="3945956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09" t="28707" r="18244" b="20246"/>
          <a:stretch/>
        </p:blipFill>
        <p:spPr>
          <a:xfrm rot="5400000">
            <a:off x="1460660" y="-1006509"/>
            <a:ext cx="6222681" cy="8784976"/>
          </a:xfrm>
        </p:spPr>
      </p:pic>
    </p:spTree>
    <p:extLst>
      <p:ext uri="{BB962C8B-B14F-4D97-AF65-F5344CB8AC3E}">
        <p14:creationId xmlns:p14="http://schemas.microsoft.com/office/powerpoint/2010/main" val="41101063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1" t="18072" r="13471" b="33008"/>
          <a:stretch/>
        </p:blipFill>
        <p:spPr>
          <a:xfrm rot="5400000">
            <a:off x="1379917" y="-916840"/>
            <a:ext cx="6643518" cy="8488953"/>
          </a:xfrm>
        </p:spPr>
      </p:pic>
    </p:spTree>
    <p:extLst>
      <p:ext uri="{BB962C8B-B14F-4D97-AF65-F5344CB8AC3E}">
        <p14:creationId xmlns:p14="http://schemas.microsoft.com/office/powerpoint/2010/main" val="24709685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1" t="28707" r="11881" b="22373"/>
          <a:stretch/>
        </p:blipFill>
        <p:spPr>
          <a:xfrm rot="5400000">
            <a:off x="1206837" y="-596097"/>
            <a:ext cx="6730326" cy="8147249"/>
          </a:xfrm>
        </p:spPr>
      </p:pic>
    </p:spTree>
    <p:extLst>
      <p:ext uri="{BB962C8B-B14F-4D97-AF65-F5344CB8AC3E}">
        <p14:creationId xmlns:p14="http://schemas.microsoft.com/office/powerpoint/2010/main" val="32843526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91" t="28707" r="10289" b="22373"/>
          <a:stretch/>
        </p:blipFill>
        <p:spPr>
          <a:xfrm rot="5400000">
            <a:off x="1190760" y="-507191"/>
            <a:ext cx="6762481" cy="7776864"/>
          </a:xfrm>
        </p:spPr>
      </p:pic>
    </p:spTree>
    <p:extLst>
      <p:ext uri="{BB962C8B-B14F-4D97-AF65-F5344CB8AC3E}">
        <p14:creationId xmlns:p14="http://schemas.microsoft.com/office/powerpoint/2010/main" val="12171487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2" t="30834" r="7108" b="18119"/>
          <a:stretch/>
        </p:blipFill>
        <p:spPr>
          <a:xfrm rot="5400000">
            <a:off x="1571206" y="-372239"/>
            <a:ext cx="6468717" cy="7762471"/>
          </a:xfrm>
        </p:spPr>
      </p:pic>
    </p:spTree>
    <p:extLst>
      <p:ext uri="{BB962C8B-B14F-4D97-AF65-F5344CB8AC3E}">
        <p14:creationId xmlns:p14="http://schemas.microsoft.com/office/powerpoint/2010/main" val="29436008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76" t="21303" r="13584" b="27650"/>
          <a:stretch/>
        </p:blipFill>
        <p:spPr>
          <a:xfrm rot="5400000">
            <a:off x="1449993" y="-783471"/>
            <a:ext cx="6264696" cy="8208918"/>
          </a:xfrm>
        </p:spPr>
      </p:pic>
    </p:spTree>
    <p:extLst>
      <p:ext uri="{BB962C8B-B14F-4D97-AF65-F5344CB8AC3E}">
        <p14:creationId xmlns:p14="http://schemas.microsoft.com/office/powerpoint/2010/main" val="2383316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71" t="22326" r="24609" b="28753"/>
          <a:stretch/>
        </p:blipFill>
        <p:spPr>
          <a:xfrm rot="5400000">
            <a:off x="1398155" y="-288059"/>
            <a:ext cx="6647496" cy="7644621"/>
          </a:xfrm>
        </p:spPr>
      </p:pic>
    </p:spTree>
    <p:extLst>
      <p:ext uri="{BB962C8B-B14F-4D97-AF65-F5344CB8AC3E}">
        <p14:creationId xmlns:p14="http://schemas.microsoft.com/office/powerpoint/2010/main" val="19803104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2" t="28707" r="8699" b="20246"/>
          <a:stretch/>
        </p:blipFill>
        <p:spPr>
          <a:xfrm rot="5400000">
            <a:off x="1313534" y="-703906"/>
            <a:ext cx="6515905" cy="8230628"/>
          </a:xfrm>
        </p:spPr>
      </p:pic>
    </p:spTree>
    <p:extLst>
      <p:ext uri="{BB962C8B-B14F-4D97-AF65-F5344CB8AC3E}">
        <p14:creationId xmlns:p14="http://schemas.microsoft.com/office/powerpoint/2010/main" val="2766355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6" t="28707" r="16654" b="22373"/>
          <a:stretch/>
        </p:blipFill>
        <p:spPr>
          <a:xfrm rot="5400000">
            <a:off x="1201315" y="-505608"/>
            <a:ext cx="6741369" cy="7752585"/>
          </a:xfrm>
        </p:spPr>
      </p:pic>
    </p:spTree>
    <p:extLst>
      <p:ext uri="{BB962C8B-B14F-4D97-AF65-F5344CB8AC3E}">
        <p14:creationId xmlns:p14="http://schemas.microsoft.com/office/powerpoint/2010/main" val="3037829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481" t="24453" r="10290" b="26627"/>
          <a:stretch/>
        </p:blipFill>
        <p:spPr>
          <a:xfrm rot="5400000">
            <a:off x="1359819" y="-401613"/>
            <a:ext cx="6424362" cy="7776865"/>
          </a:xfrm>
        </p:spPr>
      </p:pic>
    </p:spTree>
    <p:extLst>
      <p:ext uri="{BB962C8B-B14F-4D97-AF65-F5344CB8AC3E}">
        <p14:creationId xmlns:p14="http://schemas.microsoft.com/office/powerpoint/2010/main" val="145482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6" t="35088" r="18245" b="15992"/>
          <a:stretch/>
        </p:blipFill>
        <p:spPr>
          <a:xfrm rot="5400000">
            <a:off x="1315403" y="-513398"/>
            <a:ext cx="6669360" cy="8073435"/>
          </a:xfrm>
        </p:spPr>
      </p:pic>
    </p:spTree>
    <p:extLst>
      <p:ext uri="{BB962C8B-B14F-4D97-AF65-F5344CB8AC3E}">
        <p14:creationId xmlns:p14="http://schemas.microsoft.com/office/powerpoint/2010/main" val="601953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72" t="32961" r="7108" b="18119"/>
          <a:stretch/>
        </p:blipFill>
        <p:spPr>
          <a:xfrm rot="5400000">
            <a:off x="1199301" y="-497266"/>
            <a:ext cx="6630192" cy="7624726"/>
          </a:xfrm>
        </p:spPr>
      </p:pic>
    </p:spTree>
    <p:extLst>
      <p:ext uri="{BB962C8B-B14F-4D97-AF65-F5344CB8AC3E}">
        <p14:creationId xmlns:p14="http://schemas.microsoft.com/office/powerpoint/2010/main" val="1739904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35" t="26580" r="19836" b="24500"/>
          <a:stretch/>
        </p:blipFill>
        <p:spPr>
          <a:xfrm rot="5400000">
            <a:off x="1171995" y="-471973"/>
            <a:ext cx="6620144" cy="8013864"/>
          </a:xfrm>
        </p:spPr>
      </p:pic>
    </p:spTree>
    <p:extLst>
      <p:ext uri="{BB962C8B-B14F-4D97-AF65-F5344CB8AC3E}">
        <p14:creationId xmlns:p14="http://schemas.microsoft.com/office/powerpoint/2010/main" val="1321734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5</Words>
  <Application>Microsoft Office PowerPoint</Application>
  <PresentationFormat>全屏显示(4:3)</PresentationFormat>
  <Paragraphs>2</Paragraphs>
  <Slides>40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4" baseType="lpstr">
      <vt:lpstr>宋体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乾坤吞梦</dc:creator>
  <cp:lastModifiedBy>小潘</cp:lastModifiedBy>
  <cp:revision>8</cp:revision>
  <dcterms:created xsi:type="dcterms:W3CDTF">2017-10-27T08:17:19Z</dcterms:created>
  <dcterms:modified xsi:type="dcterms:W3CDTF">2017-10-28T09:17:41Z</dcterms:modified>
</cp:coreProperties>
</file>